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tif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5232066" cy="10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"/>
          <p:cNvSpPr/>
          <p:nvPr/>
        </p:nvSpPr>
        <p:spPr>
          <a:xfrm>
            <a:off x="-24638" y="7734637"/>
            <a:ext cx="13400965" cy="2153565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11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17544" y="7730484"/>
            <a:ext cx="5302492" cy="2064213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Come to the Table"/>
          <p:cNvSpPr txBox="1"/>
          <p:nvPr/>
        </p:nvSpPr>
        <p:spPr>
          <a:xfrm>
            <a:off x="2067327" y="8487569"/>
            <a:ext cx="38244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Come to the Table</a:t>
            </a:r>
          </a:p>
        </p:txBody>
      </p:sp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6550" y="635000"/>
            <a:ext cx="9779000" cy="65227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717800" y="635000"/>
            <a:ext cx="12357100" cy="8238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533900" y="26035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6947"/>
            <a:ext cx="6057901" cy="40407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6747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76100" cy="7984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vitation to the Lord's Table…"/>
          <p:cNvSpPr txBox="1"/>
          <p:nvPr/>
        </p:nvSpPr>
        <p:spPr>
          <a:xfrm>
            <a:off x="487871" y="680928"/>
            <a:ext cx="11799662" cy="5984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b="1" sz="25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Invitation to the Lord's Table</a:t>
            </a:r>
          </a:p>
          <a:p>
            <a:pPr algn="l" defTabSz="457200">
              <a:defRPr b="1" sz="25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pPr>
            <a:endParaRPr b="0" i="1"/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Come you who are weary, troubled and poor in Spirit: come eat and drink with me.</a:t>
            </a:r>
          </a:p>
          <a:p>
            <a:pPr algn="l" defTabSz="457200">
              <a:defRPr b="1" sz="25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Come you who mourn the loss of a life once known: come, eat and drink with me.</a:t>
            </a:r>
          </a:p>
          <a:p>
            <a:pPr algn="l" defTabSz="457200">
              <a:defRPr b="1" sz="25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Come you who meekly serve me: come, eat and drink with me.</a:t>
            </a:r>
          </a:p>
          <a:p>
            <a:pPr algn="l" defTabSz="457200">
              <a:defRPr b="1" sz="25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Come you who are hungry and thirsty for righteousness: come, eat and drink with me.</a:t>
            </a:r>
          </a:p>
          <a:p>
            <a:pPr algn="l" defTabSz="457200">
              <a:defRPr b="1" sz="25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5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me you who love to show mercy: come, eat and drink with me.…"/>
          <p:cNvSpPr txBox="1"/>
          <p:nvPr/>
        </p:nvSpPr>
        <p:spPr>
          <a:xfrm>
            <a:off x="251498" y="903628"/>
            <a:ext cx="12501804" cy="5602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Come you who love to show mercy: come, eat and drink with me.</a:t>
            </a:r>
          </a:p>
          <a:p>
            <a:pPr algn="l" defTabSz="457200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Come you who have sought to keep your hearts pure: come, eat and drink with me.</a:t>
            </a:r>
          </a:p>
          <a:p>
            <a:pPr algn="l" defTabSz="457200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Come you who have given yourselves to making peace: come, eat and drink with me.</a:t>
            </a:r>
          </a:p>
          <a:p>
            <a:pPr algn="l" defTabSz="457200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457200">
              <a:defRPr sz="2600">
                <a:latin typeface="Arial"/>
                <a:ea typeface="Arial"/>
                <a:cs typeface="Arial"/>
                <a:sym typeface="Arial"/>
              </a:defRPr>
            </a:pPr>
            <a:r>
              <a:t>Come you who have been hurt, rejected, abused for my name’s sake: come, eat and drink with me.</a:t>
            </a:r>
          </a:p>
          <a:p>
            <a:pPr algn="l" defTabSz="457200"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Lord, we come to your table and seek your blessing.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3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